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698" r:id="rId2"/>
    <p:sldId id="69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19/02/2021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1-3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328245" y="1389575"/>
            <a:ext cx="1195755" cy="859701"/>
            <a:chOff x="328245" y="1389575"/>
            <a:chExt cx="1195755" cy="859701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328245" y="1389575"/>
              <a:ext cx="1195755" cy="28291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328245" y="1966358"/>
              <a:ext cx="1195755" cy="28291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803029" y="169905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2" name="Groupe 41"/>
          <p:cNvGrpSpPr/>
          <p:nvPr/>
        </p:nvGrpSpPr>
        <p:grpSpPr>
          <a:xfrm>
            <a:off x="328243" y="2485121"/>
            <a:ext cx="1195755" cy="859701"/>
            <a:chOff x="328245" y="1389575"/>
            <a:chExt cx="1195755" cy="859701"/>
          </a:xfrm>
        </p:grpSpPr>
        <p:sp>
          <p:nvSpPr>
            <p:cNvPr id="43" name="Rectangle à coins arrondis 42"/>
            <p:cNvSpPr/>
            <p:nvPr/>
          </p:nvSpPr>
          <p:spPr>
            <a:xfrm>
              <a:off x="328245" y="1389575"/>
              <a:ext cx="1195755" cy="28291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328245" y="1966358"/>
              <a:ext cx="1195755" cy="28291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à coins arrondis 44"/>
            <p:cNvSpPr/>
            <p:nvPr/>
          </p:nvSpPr>
          <p:spPr>
            <a:xfrm>
              <a:off x="803029" y="169905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6" name="Groupe 45"/>
          <p:cNvGrpSpPr/>
          <p:nvPr/>
        </p:nvGrpSpPr>
        <p:grpSpPr>
          <a:xfrm>
            <a:off x="328243" y="3580667"/>
            <a:ext cx="1195755" cy="859701"/>
            <a:chOff x="328245" y="1389575"/>
            <a:chExt cx="1195755" cy="859701"/>
          </a:xfrm>
        </p:grpSpPr>
        <p:sp>
          <p:nvSpPr>
            <p:cNvPr id="47" name="Rectangle à coins arrondis 46"/>
            <p:cNvSpPr/>
            <p:nvPr/>
          </p:nvSpPr>
          <p:spPr>
            <a:xfrm>
              <a:off x="328245" y="1389575"/>
              <a:ext cx="1195755" cy="28291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328245" y="1966358"/>
              <a:ext cx="1195755" cy="28291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803029" y="169905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0" name="Groupe 49"/>
          <p:cNvGrpSpPr/>
          <p:nvPr/>
        </p:nvGrpSpPr>
        <p:grpSpPr>
          <a:xfrm>
            <a:off x="328243" y="4676213"/>
            <a:ext cx="1195755" cy="859701"/>
            <a:chOff x="328245" y="1389575"/>
            <a:chExt cx="1195755" cy="859701"/>
          </a:xfrm>
        </p:grpSpPr>
        <p:sp>
          <p:nvSpPr>
            <p:cNvPr id="51" name="Rectangle à coins arrondis 50"/>
            <p:cNvSpPr/>
            <p:nvPr/>
          </p:nvSpPr>
          <p:spPr>
            <a:xfrm>
              <a:off x="328245" y="1389575"/>
              <a:ext cx="1195755" cy="28291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2" name="Rectangle à coins arrondis 51"/>
            <p:cNvSpPr/>
            <p:nvPr/>
          </p:nvSpPr>
          <p:spPr>
            <a:xfrm>
              <a:off x="328245" y="1966358"/>
              <a:ext cx="1195755" cy="28291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9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3" name="Rectangle à coins arrondis 52"/>
            <p:cNvSpPr/>
            <p:nvPr/>
          </p:nvSpPr>
          <p:spPr>
            <a:xfrm>
              <a:off x="803029" y="169905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328241" y="5771757"/>
            <a:ext cx="1195755" cy="859701"/>
            <a:chOff x="328245" y="1389575"/>
            <a:chExt cx="1195755" cy="859701"/>
          </a:xfrm>
        </p:grpSpPr>
        <p:sp>
          <p:nvSpPr>
            <p:cNvPr id="55" name="Rectangle à coins arrondis 54"/>
            <p:cNvSpPr/>
            <p:nvPr/>
          </p:nvSpPr>
          <p:spPr>
            <a:xfrm>
              <a:off x="328245" y="1389575"/>
              <a:ext cx="1195755" cy="28291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</a:t>
              </a:r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à coins arrondis 55"/>
            <p:cNvSpPr/>
            <p:nvPr/>
          </p:nvSpPr>
          <p:spPr>
            <a:xfrm>
              <a:off x="328245" y="1966358"/>
              <a:ext cx="1195755" cy="28291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7" name="Rectangle à coins arrondis 56"/>
            <p:cNvSpPr/>
            <p:nvPr/>
          </p:nvSpPr>
          <p:spPr>
            <a:xfrm>
              <a:off x="803029" y="169905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" name="Rectangle à coins arrondis 10"/>
          <p:cNvSpPr/>
          <p:nvPr/>
        </p:nvSpPr>
        <p:spPr>
          <a:xfrm>
            <a:off x="1985107" y="1496255"/>
            <a:ext cx="2883877" cy="646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 cartes maîtresses</a:t>
            </a:r>
            <a:endParaRPr lang="fr-FR" sz="2400" b="1" dirty="0"/>
          </a:p>
        </p:txBody>
      </p:sp>
      <p:sp>
        <p:nvSpPr>
          <p:cNvPr id="58" name="Rectangle à coins arrondis 57"/>
          <p:cNvSpPr/>
          <p:nvPr/>
        </p:nvSpPr>
        <p:spPr>
          <a:xfrm>
            <a:off x="5255423" y="1494871"/>
            <a:ext cx="4326239" cy="646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 levées réalisables</a:t>
            </a:r>
            <a:endParaRPr lang="fr-FR" sz="2400" b="1" dirty="0"/>
          </a:p>
        </p:txBody>
      </p:sp>
      <p:sp>
        <p:nvSpPr>
          <p:cNvPr id="59" name="Rectangle à coins arrondis 58"/>
          <p:cNvSpPr/>
          <p:nvPr/>
        </p:nvSpPr>
        <p:spPr>
          <a:xfrm>
            <a:off x="1985107" y="2591801"/>
            <a:ext cx="2883877" cy="646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 cartes maîtresses</a:t>
            </a:r>
            <a:endParaRPr lang="fr-FR" sz="2400" b="1" dirty="0"/>
          </a:p>
        </p:txBody>
      </p:sp>
      <p:sp>
        <p:nvSpPr>
          <p:cNvPr id="60" name="Rectangle à coins arrondis 59"/>
          <p:cNvSpPr/>
          <p:nvPr/>
        </p:nvSpPr>
        <p:spPr>
          <a:xfrm>
            <a:off x="1985106" y="3687347"/>
            <a:ext cx="2883877" cy="646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 cartes maîtresses</a:t>
            </a:r>
            <a:endParaRPr lang="fr-FR" sz="2400" b="1" dirty="0"/>
          </a:p>
        </p:txBody>
      </p:sp>
      <p:sp>
        <p:nvSpPr>
          <p:cNvPr id="61" name="Rectangle à coins arrondis 60"/>
          <p:cNvSpPr/>
          <p:nvPr/>
        </p:nvSpPr>
        <p:spPr>
          <a:xfrm>
            <a:off x="1985106" y="4782893"/>
            <a:ext cx="2883877" cy="646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6</a:t>
            </a:r>
            <a:r>
              <a:rPr lang="fr-FR" sz="2400" b="1" dirty="0" smtClean="0"/>
              <a:t> cartes maîtresses</a:t>
            </a:r>
            <a:endParaRPr lang="fr-FR" sz="2400" b="1" dirty="0"/>
          </a:p>
        </p:txBody>
      </p:sp>
      <p:sp>
        <p:nvSpPr>
          <p:cNvPr id="62" name="Rectangle à coins arrondis 61"/>
          <p:cNvSpPr/>
          <p:nvPr/>
        </p:nvSpPr>
        <p:spPr>
          <a:xfrm>
            <a:off x="1985106" y="5878437"/>
            <a:ext cx="2883877" cy="646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 cartes maîtresses</a:t>
            </a:r>
            <a:endParaRPr lang="fr-FR" sz="2400" b="1" dirty="0"/>
          </a:p>
        </p:txBody>
      </p:sp>
      <p:sp>
        <p:nvSpPr>
          <p:cNvPr id="63" name="Rectangle à coins arrondis 62"/>
          <p:cNvSpPr/>
          <p:nvPr/>
        </p:nvSpPr>
        <p:spPr>
          <a:xfrm>
            <a:off x="5255423" y="2591801"/>
            <a:ext cx="4326239" cy="646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 levées réalisables</a:t>
            </a:r>
            <a:endParaRPr lang="fr-FR" sz="2400" b="1" dirty="0"/>
          </a:p>
        </p:txBody>
      </p:sp>
      <p:sp>
        <p:nvSpPr>
          <p:cNvPr id="64" name="Rectangle à coins arrondis 63"/>
          <p:cNvSpPr/>
          <p:nvPr/>
        </p:nvSpPr>
        <p:spPr>
          <a:xfrm>
            <a:off x="5255423" y="3687347"/>
            <a:ext cx="4326239" cy="646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 levées réalisables</a:t>
            </a:r>
            <a:endParaRPr lang="fr-FR" sz="2400" b="1" dirty="0"/>
          </a:p>
        </p:txBody>
      </p:sp>
      <p:sp>
        <p:nvSpPr>
          <p:cNvPr id="65" name="Rectangle à coins arrondis 64"/>
          <p:cNvSpPr/>
          <p:nvPr/>
        </p:nvSpPr>
        <p:spPr>
          <a:xfrm>
            <a:off x="5255423" y="4782893"/>
            <a:ext cx="4326239" cy="646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 levées réalisables</a:t>
            </a:r>
            <a:endParaRPr lang="fr-FR" sz="2400" b="1" dirty="0"/>
          </a:p>
        </p:txBody>
      </p:sp>
      <p:sp>
        <p:nvSpPr>
          <p:cNvPr id="66" name="Rectangle à coins arrondis 65"/>
          <p:cNvSpPr/>
          <p:nvPr/>
        </p:nvSpPr>
        <p:spPr>
          <a:xfrm>
            <a:off x="5255422" y="5878437"/>
            <a:ext cx="4326239" cy="6463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4 levées réalisables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68446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1 -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1-4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484555" y="1448528"/>
            <a:ext cx="1195755" cy="859701"/>
            <a:chOff x="328245" y="1389575"/>
            <a:chExt cx="1195755" cy="859701"/>
          </a:xfrm>
        </p:grpSpPr>
        <p:sp>
          <p:nvSpPr>
            <p:cNvPr id="7" name="Rectangle à coins arrondis 6"/>
            <p:cNvSpPr/>
            <p:nvPr/>
          </p:nvSpPr>
          <p:spPr>
            <a:xfrm>
              <a:off x="328245" y="1389575"/>
              <a:ext cx="1195755" cy="28291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328245" y="1966358"/>
              <a:ext cx="1195755" cy="28291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à coins arrondis 8"/>
            <p:cNvSpPr/>
            <p:nvPr/>
          </p:nvSpPr>
          <p:spPr>
            <a:xfrm>
              <a:off x="803029" y="169905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" name="Rectangle à coins arrondis 3"/>
          <p:cNvSpPr/>
          <p:nvPr/>
        </p:nvSpPr>
        <p:spPr>
          <a:xfrm>
            <a:off x="3290277" y="2805717"/>
            <a:ext cx="3032369" cy="5705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Couleur symétrique</a:t>
            </a:r>
          </a:p>
        </p:txBody>
      </p:sp>
      <p:sp>
        <p:nvSpPr>
          <p:cNvPr id="36" name="Rectangle à coins arrondis 35"/>
          <p:cNvSpPr/>
          <p:nvPr/>
        </p:nvSpPr>
        <p:spPr>
          <a:xfrm>
            <a:off x="6932245" y="2821351"/>
            <a:ext cx="4771293" cy="5705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Couleur </a:t>
            </a:r>
            <a:r>
              <a:rPr lang="fr-FR" sz="2400" dirty="0" smtClean="0">
                <a:solidFill>
                  <a:schemeClr val="tx1"/>
                </a:solidFill>
              </a:rPr>
              <a:t>asymétrique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328245" y="3968225"/>
            <a:ext cx="2024186" cy="5705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3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328245" y="5394433"/>
            <a:ext cx="2024186" cy="5705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4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grpSp>
        <p:nvGrpSpPr>
          <p:cNvPr id="40" name="Groupe 39"/>
          <p:cNvGrpSpPr/>
          <p:nvPr/>
        </p:nvGrpSpPr>
        <p:grpSpPr>
          <a:xfrm>
            <a:off x="4208583" y="5250031"/>
            <a:ext cx="1195755" cy="859701"/>
            <a:chOff x="328245" y="1389575"/>
            <a:chExt cx="1195755" cy="859701"/>
          </a:xfrm>
        </p:grpSpPr>
        <p:sp>
          <p:nvSpPr>
            <p:cNvPr id="41" name="Rectangle à coins arrondis 40"/>
            <p:cNvSpPr/>
            <p:nvPr/>
          </p:nvSpPr>
          <p:spPr>
            <a:xfrm>
              <a:off x="328245" y="1389575"/>
              <a:ext cx="1195755" cy="28291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</a:t>
              </a:r>
              <a:r>
                <a:rPr lang="fr-FR" sz="2400" b="1" dirty="0" smtClean="0">
                  <a:solidFill>
                    <a:srgbClr val="FF0000"/>
                  </a:solidFill>
                </a:rPr>
                <a:t>3 2</a:t>
              </a:r>
              <a:endParaRPr lang="fr-FR" sz="2400" dirty="0">
                <a:solidFill>
                  <a:srgbClr val="FF0000"/>
                </a:solidFill>
              </a:endParaRPr>
            </a:p>
          </p:txBody>
        </p:sp>
        <p:sp>
          <p:nvSpPr>
            <p:cNvPr id="67" name="Rectangle à coins arrondis 66"/>
            <p:cNvSpPr/>
            <p:nvPr/>
          </p:nvSpPr>
          <p:spPr>
            <a:xfrm>
              <a:off x="328245" y="1966358"/>
              <a:ext cx="1195755" cy="28291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</a:t>
              </a:r>
              <a:r>
                <a:rPr lang="fr-FR" sz="2400" b="1" dirty="0" smtClean="0">
                  <a:solidFill>
                    <a:srgbClr val="FF0000"/>
                  </a:solidFill>
                </a:rPr>
                <a:t>5 4</a:t>
              </a:r>
              <a:endParaRPr lang="fr-FR" sz="2400" dirty="0">
                <a:solidFill>
                  <a:srgbClr val="FF0000"/>
                </a:solidFill>
              </a:endParaRPr>
            </a:p>
          </p:txBody>
        </p:sp>
        <p:sp>
          <p:nvSpPr>
            <p:cNvPr id="68" name="Rectangle à coins arrondis 67"/>
            <p:cNvSpPr/>
            <p:nvPr/>
          </p:nvSpPr>
          <p:spPr>
            <a:xfrm>
              <a:off x="803029" y="169905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7758722" y="3771239"/>
            <a:ext cx="3174997" cy="860252"/>
            <a:chOff x="7758722" y="3771239"/>
            <a:chExt cx="3174997" cy="860252"/>
          </a:xfrm>
        </p:grpSpPr>
        <p:grpSp>
          <p:nvGrpSpPr>
            <p:cNvPr id="69" name="Groupe 68"/>
            <p:cNvGrpSpPr/>
            <p:nvPr/>
          </p:nvGrpSpPr>
          <p:grpSpPr>
            <a:xfrm>
              <a:off x="7758722" y="3771239"/>
              <a:ext cx="1195755" cy="859701"/>
              <a:chOff x="328245" y="1389575"/>
              <a:chExt cx="1195755" cy="859701"/>
            </a:xfrm>
          </p:grpSpPr>
          <p:sp>
            <p:nvSpPr>
              <p:cNvPr id="70" name="Rectangle à coins arrondis 69"/>
              <p:cNvSpPr/>
              <p:nvPr/>
            </p:nvSpPr>
            <p:spPr>
              <a:xfrm>
                <a:off x="328245" y="1389575"/>
                <a:ext cx="1195755" cy="282917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A D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2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1" name="Rectangle à coins arrondis 70"/>
              <p:cNvSpPr/>
              <p:nvPr/>
            </p:nvSpPr>
            <p:spPr>
              <a:xfrm>
                <a:off x="328245" y="1966358"/>
                <a:ext cx="1195755" cy="282918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R V</a:t>
                </a:r>
                <a:endParaRPr lang="fr-FR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Rectangle à coins arrondis 71"/>
              <p:cNvSpPr/>
              <p:nvPr/>
            </p:nvSpPr>
            <p:spPr>
              <a:xfrm>
                <a:off x="803029" y="1699057"/>
                <a:ext cx="246184" cy="240736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3" name="Groupe 72"/>
            <p:cNvGrpSpPr/>
            <p:nvPr/>
          </p:nvGrpSpPr>
          <p:grpSpPr>
            <a:xfrm>
              <a:off x="9737964" y="3771790"/>
              <a:ext cx="1195755" cy="859701"/>
              <a:chOff x="328245" y="1389575"/>
              <a:chExt cx="1195755" cy="859701"/>
            </a:xfrm>
          </p:grpSpPr>
          <p:sp>
            <p:nvSpPr>
              <p:cNvPr id="74" name="Rectangle à coins arrondis 73"/>
              <p:cNvSpPr/>
              <p:nvPr/>
            </p:nvSpPr>
            <p:spPr>
              <a:xfrm>
                <a:off x="328245" y="1389575"/>
                <a:ext cx="1195755" cy="282917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A D</a:t>
                </a:r>
                <a:endParaRPr lang="fr-FR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Rectangle à coins arrondis 74"/>
              <p:cNvSpPr/>
              <p:nvPr/>
            </p:nvSpPr>
            <p:spPr>
              <a:xfrm>
                <a:off x="328245" y="1966358"/>
                <a:ext cx="1195755" cy="282918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R V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2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6" name="Rectangle à coins arrondis 75"/>
              <p:cNvSpPr/>
              <p:nvPr/>
            </p:nvSpPr>
            <p:spPr>
              <a:xfrm>
                <a:off x="803029" y="1699057"/>
                <a:ext cx="246184" cy="240736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0" name="ZoneTexte 9"/>
            <p:cNvSpPr txBox="1"/>
            <p:nvPr/>
          </p:nvSpPr>
          <p:spPr>
            <a:xfrm>
              <a:off x="9074530" y="3970256"/>
              <a:ext cx="6154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/>
                <a:t>OU</a:t>
              </a:r>
              <a:endParaRPr lang="fr-FR" sz="2400" dirty="0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7772399" y="5249480"/>
            <a:ext cx="3174997" cy="860252"/>
            <a:chOff x="7772399" y="5249480"/>
            <a:chExt cx="3174997" cy="860252"/>
          </a:xfrm>
        </p:grpSpPr>
        <p:grpSp>
          <p:nvGrpSpPr>
            <p:cNvPr id="77" name="Groupe 76"/>
            <p:cNvGrpSpPr/>
            <p:nvPr/>
          </p:nvGrpSpPr>
          <p:grpSpPr>
            <a:xfrm>
              <a:off x="7772399" y="5249480"/>
              <a:ext cx="1195755" cy="859701"/>
              <a:chOff x="328245" y="1389575"/>
              <a:chExt cx="1195755" cy="859701"/>
            </a:xfrm>
          </p:grpSpPr>
          <p:sp>
            <p:nvSpPr>
              <p:cNvPr id="78" name="Rectangle à coins arrondis 77"/>
              <p:cNvSpPr/>
              <p:nvPr/>
            </p:nvSpPr>
            <p:spPr>
              <a:xfrm>
                <a:off x="328245" y="1389575"/>
                <a:ext cx="1195755" cy="282917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A D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2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9" name="Rectangle à coins arrondis 78"/>
              <p:cNvSpPr/>
              <p:nvPr/>
            </p:nvSpPr>
            <p:spPr>
              <a:xfrm>
                <a:off x="328245" y="1966358"/>
                <a:ext cx="1195755" cy="282918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R V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4 3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0" name="Rectangle à coins arrondis 79"/>
              <p:cNvSpPr/>
              <p:nvPr/>
            </p:nvSpPr>
            <p:spPr>
              <a:xfrm>
                <a:off x="803029" y="1699057"/>
                <a:ext cx="246184" cy="240736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81" name="Groupe 80"/>
            <p:cNvGrpSpPr/>
            <p:nvPr/>
          </p:nvGrpSpPr>
          <p:grpSpPr>
            <a:xfrm>
              <a:off x="9751641" y="5250031"/>
              <a:ext cx="1195755" cy="859701"/>
              <a:chOff x="328245" y="1389575"/>
              <a:chExt cx="1195755" cy="859701"/>
            </a:xfrm>
          </p:grpSpPr>
          <p:sp>
            <p:nvSpPr>
              <p:cNvPr id="82" name="Rectangle à coins arrondis 81"/>
              <p:cNvSpPr/>
              <p:nvPr/>
            </p:nvSpPr>
            <p:spPr>
              <a:xfrm>
                <a:off x="328245" y="1389575"/>
                <a:ext cx="1195755" cy="282917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A D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4 3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3" name="Rectangle à coins arrondis 82"/>
              <p:cNvSpPr/>
              <p:nvPr/>
            </p:nvSpPr>
            <p:spPr>
              <a:xfrm>
                <a:off x="328245" y="1966358"/>
                <a:ext cx="1195755" cy="282918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R V </a:t>
                </a:r>
                <a:r>
                  <a:rPr lang="fr-FR" sz="2400" b="1" dirty="0" smtClean="0">
                    <a:solidFill>
                      <a:srgbClr val="FF0000"/>
                    </a:solidFill>
                  </a:rPr>
                  <a:t>2</a:t>
                </a:r>
                <a:endParaRPr lang="fr-FR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4" name="Rectangle à coins arrondis 83"/>
              <p:cNvSpPr/>
              <p:nvPr/>
            </p:nvSpPr>
            <p:spPr>
              <a:xfrm>
                <a:off x="803029" y="1699057"/>
                <a:ext cx="246184" cy="240736"/>
              </a:xfrm>
              <a:prstGeom prst="round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85" name="ZoneTexte 84"/>
            <p:cNvSpPr txBox="1"/>
            <p:nvPr/>
          </p:nvSpPr>
          <p:spPr>
            <a:xfrm>
              <a:off x="9074752" y="5448497"/>
              <a:ext cx="6154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/>
                <a:t>OU</a:t>
              </a:r>
              <a:endParaRPr lang="fr-FR" sz="2400" dirty="0"/>
            </a:p>
          </p:txBody>
        </p:sp>
      </p:grpSp>
      <p:grpSp>
        <p:nvGrpSpPr>
          <p:cNvPr id="86" name="Groupe 85"/>
          <p:cNvGrpSpPr/>
          <p:nvPr/>
        </p:nvGrpSpPr>
        <p:grpSpPr>
          <a:xfrm>
            <a:off x="4208581" y="3771237"/>
            <a:ext cx="1195755" cy="859701"/>
            <a:chOff x="328245" y="1389575"/>
            <a:chExt cx="1195755" cy="859701"/>
          </a:xfrm>
        </p:grpSpPr>
        <p:sp>
          <p:nvSpPr>
            <p:cNvPr id="87" name="Rectangle à coins arrondis 86"/>
            <p:cNvSpPr/>
            <p:nvPr/>
          </p:nvSpPr>
          <p:spPr>
            <a:xfrm>
              <a:off x="328245" y="1389575"/>
              <a:ext cx="1195755" cy="28291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</a:t>
              </a:r>
              <a:r>
                <a:rPr lang="fr-FR" sz="2400" b="1" dirty="0" smtClean="0">
                  <a:solidFill>
                    <a:srgbClr val="FF0000"/>
                  </a:solidFill>
                </a:rPr>
                <a:t>2</a:t>
              </a:r>
              <a:endParaRPr lang="fr-FR" sz="2400" dirty="0">
                <a:solidFill>
                  <a:srgbClr val="FF0000"/>
                </a:solidFill>
              </a:endParaRPr>
            </a:p>
          </p:txBody>
        </p:sp>
        <p:sp>
          <p:nvSpPr>
            <p:cNvPr id="88" name="Rectangle à coins arrondis 87"/>
            <p:cNvSpPr/>
            <p:nvPr/>
          </p:nvSpPr>
          <p:spPr>
            <a:xfrm>
              <a:off x="328245" y="1966358"/>
              <a:ext cx="1195755" cy="28291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</a:t>
              </a:r>
              <a:r>
                <a:rPr lang="fr-FR" sz="2400" b="1" dirty="0" smtClean="0">
                  <a:solidFill>
                    <a:srgbClr val="FF0000"/>
                  </a:solidFill>
                </a:rPr>
                <a:t>3</a:t>
              </a:r>
              <a:endParaRPr lang="fr-FR" sz="2400" dirty="0">
                <a:solidFill>
                  <a:srgbClr val="FF0000"/>
                </a:solidFill>
              </a:endParaRPr>
            </a:p>
          </p:txBody>
        </p:sp>
        <p:sp>
          <p:nvSpPr>
            <p:cNvPr id="89" name="Rectangle à coins arrondis 88"/>
            <p:cNvSpPr/>
            <p:nvPr/>
          </p:nvSpPr>
          <p:spPr>
            <a:xfrm>
              <a:off x="803029" y="169905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1769893" y="1384441"/>
            <a:ext cx="10288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En partant de ce diagramme, ajoutez le nombre minimal de cartes en Nord et en Sud pour obtenir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Une couleur </a:t>
            </a:r>
            <a:r>
              <a:rPr lang="fr-FR" sz="2000" b="1" dirty="0" smtClean="0"/>
              <a:t>symétrique</a:t>
            </a:r>
            <a:r>
              <a:rPr lang="fr-FR" sz="2000" dirty="0" smtClean="0"/>
              <a:t> permettant de réaliser 3 levées puis quatre levées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Une couleur </a:t>
            </a:r>
            <a:r>
              <a:rPr lang="fr-FR" sz="2000" b="1" dirty="0" smtClean="0"/>
              <a:t>asymétrique</a:t>
            </a:r>
            <a:r>
              <a:rPr lang="fr-FR" sz="2000" dirty="0" smtClean="0"/>
              <a:t> </a:t>
            </a:r>
            <a:r>
              <a:rPr lang="fr-FR" sz="2000" dirty="0"/>
              <a:t>permettant de réaliser 3 levées puis quatre levées</a:t>
            </a:r>
          </a:p>
        </p:txBody>
      </p:sp>
    </p:spTree>
    <p:extLst>
      <p:ext uri="{BB962C8B-B14F-4D97-AF65-F5344CB8AC3E}">
        <p14:creationId xmlns:p14="http://schemas.microsoft.com/office/powerpoint/2010/main" val="372159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37" grpId="0" animBg="1"/>
      <p:bldP spid="3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2173</TotalTime>
  <Words>170</Words>
  <Application>Microsoft Office PowerPoint</Application>
  <PresentationFormat>Grand écran</PresentationFormat>
  <Paragraphs>49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Chapitre 1 - Leçon 2</vt:lpstr>
      <vt:lpstr>Chapitre 1 - Leçon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102</cp:revision>
  <dcterms:created xsi:type="dcterms:W3CDTF">2018-10-04T06:59:00Z</dcterms:created>
  <dcterms:modified xsi:type="dcterms:W3CDTF">2021-02-19T08:36:54Z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